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270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052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105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1832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371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6594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509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193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016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496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760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94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963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989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746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954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4B5E-0964-4ACC-B5BC-6BF1B4ACAEB9}" type="datetimeFigureOut">
              <a:rPr lang="es-PE" smtClean="0"/>
              <a:t>1/04/2020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A9784C-406F-4B97-B758-4D217FC78F5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724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1DFA4-EA4F-4925-81A2-BDA445A2B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34572"/>
            <a:ext cx="7766936" cy="3516264"/>
          </a:xfrm>
        </p:spPr>
        <p:txBody>
          <a:bodyPr/>
          <a:lstStyle/>
          <a:p>
            <a:r>
              <a:rPr lang="es-ES" dirty="0"/>
              <a:t>TUTORIAL PARA ENVIAR MENSAJES EN LA PLATAFORMA SANTILLANA COMPARTIR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585CE6-6CE5-45EE-ADE3-643467CF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373196"/>
            <a:ext cx="7766936" cy="1096899"/>
          </a:xfrm>
        </p:spPr>
        <p:txBody>
          <a:bodyPr/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Colegio Peruano Japonés La Victoria</a:t>
            </a:r>
            <a:endParaRPr lang="es-PE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5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AE6AC-58D2-4BC4-93F8-E2393348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dirty="0"/>
              <a:t>INGRESAR A LA PLATAFORMA SANTILLANA COMPARTIR.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0E8624-3E1A-440C-8505-9595EBBF9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432" y="1269219"/>
            <a:ext cx="3381375" cy="5476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3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C10D12D-D2E3-46D2-8843-0A8850FD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800" dirty="0"/>
              <a:t>Seleccionar Mis mensajes en la barra de herramientas que se encuentra en la parte superior.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084C0DE-EBD1-4BE9-B3CD-23DC81014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51" y="1930400"/>
            <a:ext cx="11523082" cy="4484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911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748F5-D742-47CF-B8BF-E25753107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800" dirty="0"/>
              <a:t>Seleccionar Redactar…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C2E82DB-D174-4039-8839-64A7B0609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8" y="1382736"/>
            <a:ext cx="12082989" cy="373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525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99B88-6868-451F-8B1D-DA130CD1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Luego un clic al botón Seleccionar</a:t>
            </a:r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66F04C-6301-4095-92B6-C23A4D800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92" y="1270000"/>
            <a:ext cx="10381554" cy="5243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3EDC7867-E932-4B6F-8895-D1A159B3F020}"/>
              </a:ext>
            </a:extLst>
          </p:cNvPr>
          <p:cNvSpPr/>
          <p:nvPr/>
        </p:nvSpPr>
        <p:spPr>
          <a:xfrm>
            <a:off x="8220960" y="2006990"/>
            <a:ext cx="2106084" cy="116761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45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0C2F6-A401-47E7-9F46-04F4B6C93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Clic a Profesores</a:t>
            </a:r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3097F4F-DEFC-4D45-889E-03BDBA6FF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427" y="1270000"/>
            <a:ext cx="8029575" cy="5381625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BD9E8B21-7958-4176-B3BA-1853EECCB1B5}"/>
              </a:ext>
            </a:extLst>
          </p:cNvPr>
          <p:cNvSpPr/>
          <p:nvPr/>
        </p:nvSpPr>
        <p:spPr>
          <a:xfrm>
            <a:off x="4494868" y="2147667"/>
            <a:ext cx="1191065" cy="8862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016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6FC3F-F42E-4BB8-84DB-ED70C855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Marcar el nombre del docente, luego clic al botón Añadir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F7BF07-CFC5-4BBD-87F3-0F74A89E7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93" y="1734380"/>
            <a:ext cx="10949873" cy="5070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F2B32A74-72F7-460C-9AFF-D11F0C129503}"/>
              </a:ext>
            </a:extLst>
          </p:cNvPr>
          <p:cNvSpPr/>
          <p:nvPr/>
        </p:nvSpPr>
        <p:spPr>
          <a:xfrm>
            <a:off x="3882683" y="5528603"/>
            <a:ext cx="3404381" cy="422031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706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6FA3A-9181-4607-B13B-89D87887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800" dirty="0"/>
              <a:t>Escribir el asunto, el mensaje…</a:t>
            </a:r>
            <a:br>
              <a:rPr lang="es-PE" sz="2800" dirty="0"/>
            </a:br>
            <a:br>
              <a:rPr lang="es-PE" sz="2800" dirty="0"/>
            </a:br>
            <a:endParaRPr lang="es-PE" sz="2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4A1E01-4EF2-4E97-AA5A-900D29A78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380" y="1113547"/>
            <a:ext cx="8537627" cy="5744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656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51CF0-2F1E-4EC1-BAF5-58679321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… y si desea adjuntar un archivo, colocar Examinar. Finalmente Enviar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386CE2-5DD7-4A11-9B65-B1190CAF8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7" y="1780808"/>
            <a:ext cx="10757690" cy="4760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626519C5-D9A1-4D8B-A83D-795097C96260}"/>
              </a:ext>
            </a:extLst>
          </p:cNvPr>
          <p:cNvSpPr/>
          <p:nvPr/>
        </p:nvSpPr>
        <p:spPr>
          <a:xfrm>
            <a:off x="9626343" y="5275384"/>
            <a:ext cx="1236660" cy="116761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94594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82</Words>
  <Application>Microsoft Office PowerPoint</Application>
  <PresentationFormat>Panorámica</PresentationFormat>
  <Paragraphs>10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TUTORIAL PARA ENVIAR MENSAJES EN LA PLATAFORMA SANTILLANA COMPARTIR</vt:lpstr>
      <vt:lpstr>INGRESAR A LA PLATAFORMA SANTILLANA COMPARTIR.</vt:lpstr>
      <vt:lpstr>Seleccionar Mis mensajes en la barra de herramientas que se encuentra en la parte superior.</vt:lpstr>
      <vt:lpstr>Seleccionar Redactar…</vt:lpstr>
      <vt:lpstr>Luego un clic al botón Seleccionar</vt:lpstr>
      <vt:lpstr>Clic a Profesores</vt:lpstr>
      <vt:lpstr>Marcar el nombre del docente, luego clic al botón Añadir</vt:lpstr>
      <vt:lpstr>Escribir el asunto, el mensaje…  </vt:lpstr>
      <vt:lpstr>… y si desea adjuntar un archivo, colocar Examinar. Finalmente Enviar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YESARIHE</dc:creator>
  <cp:lastModifiedBy>Jared Peñaloza</cp:lastModifiedBy>
  <cp:revision>15</cp:revision>
  <dcterms:created xsi:type="dcterms:W3CDTF">2020-04-01T23:18:49Z</dcterms:created>
  <dcterms:modified xsi:type="dcterms:W3CDTF">2020-04-02T00:18:48Z</dcterms:modified>
</cp:coreProperties>
</file>